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Karaga" initials="AK" lastIdx="1" clrIdx="0">
    <p:extLst>
      <p:ext uri="{19B8F6BF-5375-455C-9EA6-DF929625EA0E}">
        <p15:presenceInfo xmlns:p15="http://schemas.microsoft.com/office/powerpoint/2012/main" userId="S-1-5-21-1597364109-4052486039-3059465812-92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6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1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381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571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906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060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804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095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51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667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736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E36B0-1EE0-4477-A46A-F05B6C80EE02}" type="datetimeFigureOut">
              <a:rPr lang="hr-HR" smtClean="0"/>
              <a:t>3.11.2021.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9A302-2257-4E26-AEC0-203AC32D75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865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czss@si.t-com.h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79293" y="4602644"/>
            <a:ext cx="9144000" cy="1655762"/>
          </a:xfrm>
        </p:spPr>
        <p:txBody>
          <a:bodyPr>
            <a:normAutofit/>
          </a:bodyPr>
          <a:lstStyle/>
          <a:p>
            <a:endParaRPr lang="hr-HR" sz="48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r>
              <a:rPr lang="hr-HR" sz="48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BUDI MOJA OBITELJ</a:t>
            </a:r>
          </a:p>
        </p:txBody>
      </p:sp>
      <p:pic>
        <p:nvPicPr>
          <p:cNvPr id="1026" name="Picture 2" descr="udomiteljstvo gos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539" y="1316346"/>
            <a:ext cx="6802922" cy="382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85366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2015" y="2349925"/>
            <a:ext cx="4172989" cy="2456442"/>
          </a:xfrm>
        </p:spPr>
        <p:txBody>
          <a:bodyPr>
            <a:normAutofit/>
          </a:bodyPr>
          <a:lstStyle/>
          <a:p>
            <a:r>
              <a:rPr lang="hr-HR" sz="3200" i="1" dirty="0">
                <a:latin typeface="Comic Sans MS" panose="030F0702030302020204" pitchFamily="66" charset="0"/>
              </a:rPr>
              <a:t>ŠTO JE UDOMITELJSTVO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22125" y="803186"/>
            <a:ext cx="6878196" cy="52486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hr-HR" dirty="0" err="1"/>
              <a:t>Udomiteljstvo</a:t>
            </a:r>
            <a:r>
              <a:rPr lang="hr-HR" dirty="0"/>
              <a:t> je oblik skrbi izvan vlastite obitelji kojim se djetetu osigurava smještaj i skrb u udomiteljskoj obitelji.</a:t>
            </a:r>
          </a:p>
          <a:p>
            <a:r>
              <a:rPr lang="hr-HR" dirty="0"/>
              <a:t>Udomiteljska obitelj je obitelj koja ima dozvolu za obavljanje </a:t>
            </a:r>
            <a:r>
              <a:rPr lang="hr-HR" dirty="0" err="1"/>
              <a:t>udomiteljstva</a:t>
            </a:r>
            <a:r>
              <a:rPr lang="hr-HR" dirty="0"/>
              <a:t>, a čine je udomitelj, njegov bračni ili izvanbračni drug i drugi srodnici s kojima udomitelj živi u zajedničkom kućanstvu.</a:t>
            </a:r>
          </a:p>
          <a:p>
            <a:r>
              <a:rPr lang="hr-HR" dirty="0"/>
              <a:t>Udomiteljska obitelj osigurava stanovanje, prehranu, čuvanje, odgoj, brigu o zdravlju i obrazovanju te druge potrebe korisnika.</a:t>
            </a:r>
          </a:p>
          <a:p>
            <a:r>
              <a:rPr lang="hr-HR" dirty="0"/>
              <a:t>Smještaj u udomiteljsku obitelj prepoznat je kao prirodniji i humaniji oblik skrbi u odnosu na smještaj u ustanovu, budući da se temelji na načelima obiteljskog okruženja, održivosti socijalnih veza i uključenosti samog korisnika.</a:t>
            </a:r>
          </a:p>
          <a:p>
            <a:r>
              <a:rPr lang="hr-HR" dirty="0"/>
              <a:t>Djeca koja se smještavaju u udomiteljske obitelji najčešće su djeca bez odgovarajuće roditeljske skrbi – djeca bez roditelja, djeca koju roditelji zanemaruju ili zlorabe roditeljske dužnosti, djeca žrtve obiteljskog nasilja, te djeca s tjelesnim ili mentalnim oštećenjem.</a:t>
            </a:r>
          </a:p>
        </p:txBody>
      </p:sp>
      <p:sp>
        <p:nvSpPr>
          <p:cNvPr id="4" name="AutoShape 2" descr="▷ 1001 + ideje za crtanje Majčinog dana za izradu najboljeg poklona"/>
          <p:cNvSpPr>
            <a:spLocks noChangeAspect="1" noChangeArrowheads="1"/>
          </p:cNvSpPr>
          <p:nvPr/>
        </p:nvSpPr>
        <p:spPr bwMode="auto">
          <a:xfrm>
            <a:off x="155575" y="-60485"/>
            <a:ext cx="2329930" cy="232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054" name="Picture 6" descr="File:BuscemiHeart.jpg - Wikiped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328" y="5168030"/>
            <a:ext cx="1457081" cy="121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70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bomb.wav"/>
          </p:stSnd>
        </p:sndAc>
      </p:transition>
    </mc:Choice>
    <mc:Fallback xmlns="">
      <p:transition spd="slow">
        <p:sndAc>
          <p:stSnd>
            <p:snd r:embed="rId4" name="bomb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omic Sans MS" panose="030F0702030302020204" pitchFamily="66" charset="0"/>
              </a:rPr>
              <a:t>KAKO POSTATI UDOMITELJ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472247" y="802809"/>
            <a:ext cx="6912771" cy="52499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hr-HR" dirty="0"/>
              <a:t>Prvi korak je podnošenje zahtjeva Centru za socijalnu skrb. Zahtjev se podnosi u pismenom obliku i mora sadržavati osobne podatke, kratki opis motivacije,  te dodatnu dokumentaciju koja se sastoji od:</a:t>
            </a:r>
          </a:p>
          <a:p>
            <a:r>
              <a:rPr lang="hr-HR" dirty="0"/>
              <a:t>Kopije osobnih iskaznica za odrasle članove kućanstva</a:t>
            </a:r>
          </a:p>
          <a:p>
            <a:r>
              <a:rPr lang="hr-HR" dirty="0"/>
              <a:t>Potvrdu o prihodima za odrasle  članove kućanstva </a:t>
            </a:r>
          </a:p>
          <a:p>
            <a:r>
              <a:rPr lang="hr-HR" dirty="0"/>
              <a:t>Liječničko uvjerenje o psihofizičkom zdravlju za odrasle članove kućanstva</a:t>
            </a:r>
          </a:p>
          <a:p>
            <a:r>
              <a:rPr lang="hr-HR" dirty="0"/>
              <a:t>Uvjerenje o nekažnjavanju</a:t>
            </a:r>
          </a:p>
          <a:p>
            <a:r>
              <a:rPr lang="hr-HR" dirty="0"/>
              <a:t>Vlasnički /suvlasnički list za nekretninu ili ugovor o najmu (za podstanare)</a:t>
            </a:r>
          </a:p>
          <a:p>
            <a:r>
              <a:rPr lang="hr-HR" dirty="0"/>
              <a:t>Postupak za dobivanje licence uključuje razgovor sa socijalnim radnikom, psihologijsko  testiranje i terenski izvid u kućanstvo zbog provjere odgovaraju li stambeni uvjeti propisanim uvjetima. Udomitelji moraju proći i osposobljavanje u trajanju od 40 sati predavanja, radionica te primjera iz prakse.</a:t>
            </a:r>
          </a:p>
          <a:p>
            <a:r>
              <a:rPr lang="hr-HR" dirty="0"/>
              <a:t>Ukoliko su svi uvjeti ispunjeni, izdaje se Dozvola za obavljanje </a:t>
            </a:r>
            <a:r>
              <a:rPr lang="hr-HR" dirty="0" err="1"/>
              <a:t>udomiteljstva</a:t>
            </a:r>
            <a:r>
              <a:rPr lang="hr-HR" dirty="0"/>
              <a:t> na rok od 5 godina, koja se nakon isteka navedenog roka može obnavljati.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1026" name="Picture 2" descr="Masaža za mame i bebe - FizioMa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051" y="3630240"/>
            <a:ext cx="2568987" cy="24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202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38507" y="2017416"/>
            <a:ext cx="3498979" cy="2456442"/>
          </a:xfrm>
        </p:spPr>
        <p:txBody>
          <a:bodyPr/>
          <a:lstStyle/>
          <a:p>
            <a:r>
              <a:rPr lang="hr-HR" dirty="0">
                <a:latin typeface="Comic Sans MS" panose="030F0702030302020204" pitchFamily="66" charset="0"/>
              </a:rPr>
              <a:t>KONTAKT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05223" y="803186"/>
            <a:ext cx="6895098" cy="52486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fontAlgn="base"/>
            <a:endParaRPr lang="hr-HR" sz="2900" dirty="0"/>
          </a:p>
          <a:p>
            <a:pPr fontAlgn="base"/>
            <a:r>
              <a:rPr lang="hr-HR" sz="2900" dirty="0"/>
              <a:t>CENTAR ZA SOCIJALNU SKRB ŠIBENIK</a:t>
            </a:r>
          </a:p>
          <a:p>
            <a:pPr fontAlgn="base"/>
            <a:r>
              <a:rPr lang="hr-HR" b="1" dirty="0"/>
              <a:t>Adresa</a:t>
            </a:r>
            <a:r>
              <a:rPr lang="hr-HR" dirty="0"/>
              <a:t>: Petra Grubišića 3, 22000 Šibenik</a:t>
            </a:r>
          </a:p>
          <a:p>
            <a:pPr fontAlgn="base"/>
            <a:r>
              <a:rPr lang="hr-HR" b="1" dirty="0"/>
              <a:t>Telefon:</a:t>
            </a:r>
            <a:r>
              <a:rPr lang="hr-HR" dirty="0"/>
              <a:t> 022/201-222</a:t>
            </a:r>
          </a:p>
          <a:p>
            <a:pPr fontAlgn="base"/>
            <a:r>
              <a:rPr lang="hr-HR" b="1" dirty="0" err="1"/>
              <a:t>Telefax</a:t>
            </a:r>
            <a:r>
              <a:rPr lang="hr-HR" b="1" dirty="0"/>
              <a:t>: </a:t>
            </a:r>
            <a:r>
              <a:rPr lang="hr-HR" dirty="0"/>
              <a:t>022/337-322</a:t>
            </a:r>
          </a:p>
          <a:p>
            <a:pPr fontAlgn="base"/>
            <a:r>
              <a:rPr lang="hr-HR" b="1" dirty="0"/>
              <a:t>e-mail</a:t>
            </a:r>
            <a:r>
              <a:rPr lang="hr-HR" dirty="0"/>
              <a:t>: </a:t>
            </a:r>
            <a:r>
              <a:rPr lang="hr-HR" dirty="0">
                <a:hlinkClick r:id="rId2"/>
              </a:rPr>
              <a:t>czss@si.t-com.hr</a:t>
            </a:r>
            <a:endParaRPr lang="hr-HR" dirty="0"/>
          </a:p>
          <a:p>
            <a:pPr marL="0" indent="0" fontAlgn="base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3076" name="Picture 4" descr="Dan smijeha - Kultura - 057info - Zad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268" y="5044178"/>
            <a:ext cx="1007630" cy="100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02255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91</TotalTime>
  <Words>331</Words>
  <Application>Microsoft Office PowerPoint</Application>
  <PresentationFormat>Široki zaslon</PresentationFormat>
  <Paragraphs>24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Calibri Light</vt:lpstr>
      <vt:lpstr>Comic Sans MS</vt:lpstr>
      <vt:lpstr>Garamond</vt:lpstr>
      <vt:lpstr>Rockwell</vt:lpstr>
      <vt:lpstr>Wingdings</vt:lpstr>
      <vt:lpstr>Atlas</vt:lpstr>
      <vt:lpstr>PowerPoint prezentacija</vt:lpstr>
      <vt:lpstr>ŠTO JE UDOMITELJSTVO</vt:lpstr>
      <vt:lpstr>KAKO POSTATI UDOMITELJ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Ana Karaga</dc:creator>
  <cp:lastModifiedBy>Anamaria Škorić</cp:lastModifiedBy>
  <cp:revision>9</cp:revision>
  <dcterms:created xsi:type="dcterms:W3CDTF">2021-09-10T10:55:21Z</dcterms:created>
  <dcterms:modified xsi:type="dcterms:W3CDTF">2021-11-03T07:10:12Z</dcterms:modified>
</cp:coreProperties>
</file>